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120"/>
      </p:cViewPr>
      <p:guideLst>
        <p:guide orient="horz" pos="384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95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79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7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85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17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01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34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7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29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7C90-8C8F-486F-BB13-5C44A24401E9}" type="datetimeFigureOut">
              <a:rPr lang="cs-CZ" smtClean="0"/>
              <a:pPr/>
              <a:t>1.9.2020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4162-0B49-4333-8D83-57557FE18E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3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květina, rostlina, růžová, stůl&#10;&#10;Popis byl vytvořen automaticky">
            <a:extLst>
              <a:ext uri="{FF2B5EF4-FFF2-40B4-BE49-F238E27FC236}">
                <a16:creationId xmlns:a16="http://schemas.microsoft.com/office/drawing/2014/main" xmlns="" id="{7917ED54-A95D-4EF2-B191-8B43F42D5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33" y="216976"/>
            <a:ext cx="5469102" cy="72921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 descr="Obsah obrázku strom, rostlina, javor, malé&#10;&#10;Popis byl vytvořen automaticky">
            <a:extLst>
              <a:ext uri="{FF2B5EF4-FFF2-40B4-BE49-F238E27FC236}">
                <a16:creationId xmlns:a16="http://schemas.microsoft.com/office/drawing/2014/main" xmlns="" id="{BCB71C8F-47EC-45B6-86C6-E25731CD0B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87162" y="5755823"/>
            <a:ext cx="7206345" cy="5404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Obdélník 20">
            <a:extLst>
              <a:ext uri="{FF2B5EF4-FFF2-40B4-BE49-F238E27FC236}">
                <a16:creationId xmlns:a16="http://schemas.microsoft.com/office/drawing/2014/main" xmlns="" id="{CCE883DB-1267-4409-B162-117413C7A5D3}"/>
              </a:ext>
            </a:extLst>
          </p:cNvPr>
          <p:cNvSpPr/>
          <p:nvPr/>
        </p:nvSpPr>
        <p:spPr>
          <a:xfrm>
            <a:off x="5740400" y="821410"/>
            <a:ext cx="10176359" cy="3734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Zveme vás Ve spolupráci s OÚ obce </a:t>
            </a:r>
            <a:r>
              <a:rPr lang="cs-CZ" sz="3200" b="1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Klučov</a:t>
            </a:r>
            <a:r>
              <a:rPr lang="cs-CZ" sz="3200" b="1" smtClean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</a:t>
            </a:r>
            <a:endParaRPr lang="cs-CZ" sz="32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cs-CZ" sz="20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cs-CZ" sz="7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VEČER BÁSNÍKŮ </a:t>
            </a:r>
          </a:p>
          <a:p>
            <a:pPr algn="ctr"/>
            <a:endParaRPr lang="cs-CZ" sz="28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Jany Dvořákové a harmonikáře Františka Tomáška</a:t>
            </a:r>
          </a:p>
          <a:p>
            <a:pPr algn="ctr"/>
            <a:endParaRPr lang="cs-CZ" sz="32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sobotu </a:t>
            </a:r>
            <a:r>
              <a:rPr lang="cs-CZ" sz="48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21.11.</a:t>
            </a: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 </a:t>
            </a: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klučovské</a:t>
            </a: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sokolovně od </a:t>
            </a:r>
            <a:r>
              <a:rPr lang="cs-CZ" sz="48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18h</a:t>
            </a: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ctr"/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xmlns="" id="{09211279-55C5-4C8B-8D94-3DBFFB7A3695}"/>
              </a:ext>
            </a:extLst>
          </p:cNvPr>
          <p:cNvSpPr/>
          <p:nvPr/>
        </p:nvSpPr>
        <p:spPr>
          <a:xfrm>
            <a:off x="495946" y="8601559"/>
            <a:ext cx="10019654" cy="2820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Našimi hosty jsou: </a:t>
            </a:r>
          </a:p>
          <a:p>
            <a:pPr algn="ctr"/>
            <a:r>
              <a:rPr lang="cs-CZ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Jitka Vargová- kočičí máma </a:t>
            </a:r>
          </a:p>
          <a:p>
            <a:pPr algn="ctr"/>
            <a:r>
              <a:rPr lang="cs-CZ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Markéta </a:t>
            </a:r>
            <a:r>
              <a:rPr lang="cs-CZ" sz="3200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Švíková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-básnířka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plavčice</a:t>
            </a:r>
          </a:p>
          <a:p>
            <a:pPr algn="ctr"/>
            <a:endParaRPr lang="cs-CZ" sz="3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Přijďte se pobavit a zazpívat s harmonikou.</a:t>
            </a:r>
          </a:p>
          <a:p>
            <a:pPr algn="ctr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Občerstvení, prodej </a:t>
            </a: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klučovského</a:t>
            </a: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vína.</a:t>
            </a:r>
          </a:p>
          <a:p>
            <a:pPr algn="ctr"/>
            <a:endParaRPr lang="cs-CZ" sz="32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Vstupné 50,-Kč.  </a:t>
            </a:r>
            <a:endParaRPr lang="cs-CZ" sz="3200" b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Na akcích se bude fotografovat, informace o zpracování fotografií budou k dispozici na OÚ </a:t>
            </a:r>
            <a:r>
              <a:rPr lang="cs-CZ" sz="2400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Klučov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cs-CZ" sz="3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xmlns="" id="{BF42E3BF-5135-4A07-B3C6-529A593F6D83}"/>
              </a:ext>
            </a:extLst>
          </p:cNvPr>
          <p:cNvSpPr/>
          <p:nvPr/>
        </p:nvSpPr>
        <p:spPr>
          <a:xfrm>
            <a:off x="5568043" y="4781548"/>
            <a:ext cx="5174345" cy="25146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88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rostlina, strom, jehličnan, pták&#10;&#10;Popis byl vytvořen automaticky">
            <a:extLst>
              <a:ext uri="{FF2B5EF4-FFF2-40B4-BE49-F238E27FC236}">
                <a16:creationId xmlns:a16="http://schemas.microsoft.com/office/drawing/2014/main" xmlns="" id="{9B87F52B-3990-4A73-8556-D2CA496464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18" r="1" b="18032"/>
          <a:stretch/>
        </p:blipFill>
        <p:spPr>
          <a:xfrm>
            <a:off x="20" y="0"/>
            <a:ext cx="16255980" cy="12191990"/>
          </a:xfrm>
          <a:prstGeom prst="rect">
            <a:avLst/>
          </a:prstGeom>
          <a:ln w="2286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22C6C9C9-83BF-4A6C-A1BF-C1735C61B4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28698" y="1"/>
            <a:ext cx="9727303" cy="12183924"/>
          </a:xfrm>
          <a:custGeom>
            <a:avLst/>
            <a:gdLst>
              <a:gd name="connsiteX0" fmla="*/ 2113864 w 7295477"/>
              <a:gd name="connsiteY0" fmla="*/ 0 h 6853457"/>
              <a:gd name="connsiteX1" fmla="*/ 5731689 w 7295477"/>
              <a:gd name="connsiteY1" fmla="*/ 0 h 6853457"/>
              <a:gd name="connsiteX2" fmla="*/ 5792604 w 7295477"/>
              <a:gd name="connsiteY2" fmla="*/ 31199 h 6853457"/>
              <a:gd name="connsiteX3" fmla="*/ 7277638 w 7295477"/>
              <a:gd name="connsiteY3" fmla="*/ 1446415 h 6853457"/>
              <a:gd name="connsiteX4" fmla="*/ 7295477 w 7295477"/>
              <a:gd name="connsiteY4" fmla="*/ 1478103 h 6853457"/>
              <a:gd name="connsiteX5" fmla="*/ 7295477 w 7295477"/>
              <a:gd name="connsiteY5" fmla="*/ 5482224 h 6853457"/>
              <a:gd name="connsiteX6" fmla="*/ 7195301 w 7295477"/>
              <a:gd name="connsiteY6" fmla="*/ 5644337 h 6853457"/>
              <a:gd name="connsiteX7" fmla="*/ 5956878 w 7295477"/>
              <a:gd name="connsiteY7" fmla="*/ 6835380 h 6853457"/>
              <a:gd name="connsiteX8" fmla="*/ 5925438 w 7295477"/>
              <a:gd name="connsiteY8" fmla="*/ 6853457 h 6853457"/>
              <a:gd name="connsiteX9" fmla="*/ 1920114 w 7295477"/>
              <a:gd name="connsiteY9" fmla="*/ 6853457 h 6853457"/>
              <a:gd name="connsiteX10" fmla="*/ 1888674 w 7295477"/>
              <a:gd name="connsiteY10" fmla="*/ 6835380 h 6853457"/>
              <a:gd name="connsiteX11" fmla="*/ 0 w 7295477"/>
              <a:gd name="connsiteY11" fmla="*/ 3480517 h 6853457"/>
              <a:gd name="connsiteX12" fmla="*/ 2052949 w 7295477"/>
              <a:gd name="connsiteY12" fmla="*/ 31199 h 685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95477" h="6853457">
                <a:moveTo>
                  <a:pt x="2113864" y="0"/>
                </a:moveTo>
                <a:lnTo>
                  <a:pt x="5731689" y="0"/>
                </a:lnTo>
                <a:lnTo>
                  <a:pt x="5792604" y="31199"/>
                </a:lnTo>
                <a:cubicBezTo>
                  <a:pt x="6404018" y="363339"/>
                  <a:pt x="6917255" y="853303"/>
                  <a:pt x="7277638" y="1446415"/>
                </a:cubicBezTo>
                <a:lnTo>
                  <a:pt x="7295477" y="1478103"/>
                </a:lnTo>
                <a:lnTo>
                  <a:pt x="7295477" y="5482224"/>
                </a:lnTo>
                <a:lnTo>
                  <a:pt x="7195301" y="5644337"/>
                </a:lnTo>
                <a:cubicBezTo>
                  <a:pt x="6875688" y="6126745"/>
                  <a:pt x="6452261" y="6534378"/>
                  <a:pt x="5956878" y="6835380"/>
                </a:cubicBezTo>
                <a:lnTo>
                  <a:pt x="5925438" y="6853457"/>
                </a:lnTo>
                <a:lnTo>
                  <a:pt x="1920114" y="6853457"/>
                </a:lnTo>
                <a:lnTo>
                  <a:pt x="1888674" y="6835380"/>
                </a:lnTo>
                <a:cubicBezTo>
                  <a:pt x="756370" y="6147375"/>
                  <a:pt x="0" y="4902276"/>
                  <a:pt x="0" y="3480517"/>
                </a:cubicBezTo>
                <a:cubicBezTo>
                  <a:pt x="0" y="1991056"/>
                  <a:pt x="830121" y="695479"/>
                  <a:pt x="2052949" y="31199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dirty="0" smtClean="0"/>
              <a:t>N</a:t>
            </a:r>
            <a:endParaRPr lang="en-US" dirty="0"/>
          </a:p>
        </p:txBody>
      </p:sp>
      <p:pic>
        <p:nvPicPr>
          <p:cNvPr id="3" name="Obrázek 2" descr="Obsah obrázku exteriér, tráva, drát, hledání&#10;&#10;Popis byl vytvořen automaticky">
            <a:extLst>
              <a:ext uri="{FF2B5EF4-FFF2-40B4-BE49-F238E27FC236}">
                <a16:creationId xmlns:a16="http://schemas.microsoft.com/office/drawing/2014/main" xmlns="" id="{EEFD1BE7-64F8-4528-A13C-17C925129C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4"/>
          <a:stretch/>
        </p:blipFill>
        <p:spPr>
          <a:xfrm>
            <a:off x="7536984" y="932135"/>
            <a:ext cx="8229160" cy="10548256"/>
          </a:xfrm>
          <a:custGeom>
            <a:avLst/>
            <a:gdLst/>
            <a:ahLst/>
            <a:cxnLst/>
            <a:rect l="l" t="t" r="r" b="b"/>
            <a:pathLst>
              <a:path w="7128913" h="6853457">
                <a:moveTo>
                  <a:pt x="2343548" y="0"/>
                </a:moveTo>
                <a:lnTo>
                  <a:pt x="5168877" y="0"/>
                </a:lnTo>
                <a:lnTo>
                  <a:pt x="5218299" y="19487"/>
                </a:lnTo>
                <a:cubicBezTo>
                  <a:pt x="5976640" y="340238"/>
                  <a:pt x="6607722" y="902948"/>
                  <a:pt x="7014769" y="1610837"/>
                </a:cubicBezTo>
                <a:lnTo>
                  <a:pt x="7128913" y="1827198"/>
                </a:lnTo>
                <a:lnTo>
                  <a:pt x="7128913" y="5131581"/>
                </a:lnTo>
                <a:lnTo>
                  <a:pt x="7091067" y="5210750"/>
                </a:lnTo>
                <a:cubicBezTo>
                  <a:pt x="6744936" y="5876527"/>
                  <a:pt x="6205281" y="6425584"/>
                  <a:pt x="5546646" y="6783375"/>
                </a:cubicBezTo>
                <a:lnTo>
                  <a:pt x="5409811" y="6853457"/>
                </a:lnTo>
                <a:lnTo>
                  <a:pt x="2102613" y="6853457"/>
                </a:lnTo>
                <a:lnTo>
                  <a:pt x="1965779" y="6783375"/>
                </a:lnTo>
                <a:cubicBezTo>
                  <a:pt x="794873" y="6147301"/>
                  <a:pt x="0" y="4906735"/>
                  <a:pt x="0" y="3480517"/>
                </a:cubicBezTo>
                <a:cubicBezTo>
                  <a:pt x="0" y="1924643"/>
                  <a:pt x="945964" y="589711"/>
                  <a:pt x="2294125" y="19487"/>
                </a:cubicBezTo>
                <a:close/>
              </a:path>
            </a:pathLst>
          </a:cu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FA69BEBB-A608-4C2F-AE39-906A782A68E6}"/>
              </a:ext>
            </a:extLst>
          </p:cNvPr>
          <p:cNvSpPr txBox="1"/>
          <p:nvPr/>
        </p:nvSpPr>
        <p:spPr>
          <a:xfrm>
            <a:off x="0" y="372559"/>
            <a:ext cx="79356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 spolupráci si OÚ Klučov vás zveme na</a:t>
            </a:r>
          </a:p>
          <a:p>
            <a:pPr algn="ctr"/>
            <a:endParaRPr lang="cs-CZ" sz="32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cs-CZ" sz="44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VÝTVARNÉ DÍLNIČKY PRO DĚTI</a:t>
            </a:r>
          </a:p>
          <a:p>
            <a:pPr algn="ctr"/>
            <a:endParaRPr lang="cs-CZ" sz="44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cs-CZ" sz="40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21.11. 2020 od 9,30 do16h</a:t>
            </a:r>
          </a:p>
          <a:p>
            <a:pPr algn="ctr"/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</a:t>
            </a:r>
            <a:r>
              <a:rPr lang="cs-CZ" sz="3200" b="1" dirty="0" err="1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klučovské</a:t>
            </a:r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sokolovně </a:t>
            </a:r>
          </a:p>
          <a:p>
            <a:pPr algn="ctr"/>
            <a:endParaRPr lang="cs-CZ" sz="32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cs-CZ" sz="32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47900A50-C20C-450E-B72D-A3FA2684D51A}"/>
              </a:ext>
            </a:extLst>
          </p:cNvPr>
          <p:cNvSpPr txBox="1"/>
          <p:nvPr/>
        </p:nvSpPr>
        <p:spPr>
          <a:xfrm>
            <a:off x="2024056" y="4755154"/>
            <a:ext cx="40004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Zdobení perníčků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Drátování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Kreslení na plátno a tašky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yrábění z </a:t>
            </a:r>
            <a:r>
              <a:rPr lang="cs-CZ" sz="24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fima</a:t>
            </a:r>
            <a:endParaRPr lang="cs-CZ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Malování na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kameny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Motání svíček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1A761BE2-BBE2-4CF1-81D2-4C24CC93A7FB}"/>
              </a:ext>
            </a:extLst>
          </p:cNvPr>
          <p:cNvSpPr txBox="1"/>
          <p:nvPr/>
        </p:nvSpPr>
        <p:spPr>
          <a:xfrm>
            <a:off x="163937" y="9396906"/>
            <a:ext cx="73730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Možnost koupit </a:t>
            </a:r>
            <a:r>
              <a:rPr lang="cs-CZ" sz="2400" b="1" dirty="0" err="1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klučovské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víno, med, originální dárky.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xmlns="" id="{7237A21E-6E79-45FC-86FD-8F8D95F82FF2}"/>
              </a:ext>
            </a:extLst>
          </p:cNvPr>
          <p:cNvSpPr txBox="1"/>
          <p:nvPr/>
        </p:nvSpPr>
        <p:spPr>
          <a:xfrm>
            <a:off x="2278251" y="11115097"/>
            <a:ext cx="8123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Těší se na vás naše výtvarnice.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7DBDD8B9-2B53-4296-A3D9-3FB59DDF90B5}"/>
              </a:ext>
            </a:extLst>
          </p:cNvPr>
          <p:cNvSpPr txBox="1"/>
          <p:nvPr/>
        </p:nvSpPr>
        <p:spPr>
          <a:xfrm>
            <a:off x="2041071" y="7637744"/>
            <a:ext cx="5331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výrobky z dílniček zpoplatněny do 50,-Kč.</a:t>
            </a:r>
          </a:p>
        </p:txBody>
      </p:sp>
    </p:spTree>
    <p:extLst>
      <p:ext uri="{BB962C8B-B14F-4D97-AF65-F5344CB8AC3E}">
        <p14:creationId xmlns:p14="http://schemas.microsoft.com/office/powerpoint/2010/main" val="342983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101</Words>
  <Application>Microsoft Office PowerPoint</Application>
  <PresentationFormat>Vlastní</PresentationFormat>
  <Paragraphs>32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Váňová</dc:creator>
  <cp:lastModifiedBy>PC</cp:lastModifiedBy>
  <cp:revision>8</cp:revision>
  <dcterms:created xsi:type="dcterms:W3CDTF">2020-08-30T12:08:04Z</dcterms:created>
  <dcterms:modified xsi:type="dcterms:W3CDTF">2020-09-01T06:31:07Z</dcterms:modified>
</cp:coreProperties>
</file>